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1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6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5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2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F4DC-1E86-AF47-A388-30295A1889A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789F-9E3A-AB4B-8E78-C0EF25FD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CoverTemplateNEW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2"/>
            <a:ext cx="9156192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PageTemplateNEW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Western University of Health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Angelique Ng</dc:creator>
  <cp:lastModifiedBy>Angelique Ng</cp:lastModifiedBy>
  <cp:revision>2</cp:revision>
  <dcterms:created xsi:type="dcterms:W3CDTF">2017-11-08T23:21:09Z</dcterms:created>
  <dcterms:modified xsi:type="dcterms:W3CDTF">2017-11-08T23:34:48Z</dcterms:modified>
</cp:coreProperties>
</file>